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82B292-0CD5-49D7-8A22-E5CC6CF1F191}"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2B292-0CD5-49D7-8A22-E5CC6CF1F191}"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2B292-0CD5-49D7-8A22-E5CC6CF1F191}"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2B292-0CD5-49D7-8A22-E5CC6CF1F191}"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2B292-0CD5-49D7-8A22-E5CC6CF1F191}"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82B292-0CD5-49D7-8A22-E5CC6CF1F191}"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82B292-0CD5-49D7-8A22-E5CC6CF1F191}" type="datetimeFigureOut">
              <a:rPr lang="en-US" smtClean="0"/>
              <a:t>10/12/2014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82B292-0CD5-49D7-8A22-E5CC6CF1F191}" type="datetimeFigureOut">
              <a:rPr lang="en-US" smtClean="0"/>
              <a:t>10/12/2014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2B292-0CD5-49D7-8A22-E5CC6CF1F191}" type="datetimeFigureOut">
              <a:rPr lang="en-US" smtClean="0"/>
              <a:t>10/12/2014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2B292-0CD5-49D7-8A22-E5CC6CF1F191}"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2B292-0CD5-49D7-8A22-E5CC6CF1F191}"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D83FB-C1C1-4BF3-889F-6E966939F4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2B292-0CD5-49D7-8A22-E5CC6CF1F191}" type="datetimeFigureOut">
              <a:rPr lang="en-US" smtClean="0"/>
              <a:t>10/12/2014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D83FB-C1C1-4BF3-889F-6E966939F4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Timothy 4:6-10 Godliness</a:t>
            </a:r>
          </a:p>
        </p:txBody>
      </p:sp>
      <p:sp>
        <p:nvSpPr>
          <p:cNvPr id="3" name="Content Placeholder 2"/>
          <p:cNvSpPr>
            <a:spLocks noGrp="1"/>
          </p:cNvSpPr>
          <p:nvPr>
            <p:ph idx="1"/>
          </p:nvPr>
        </p:nvSpPr>
        <p:spPr/>
        <p:txBody>
          <a:bodyPr>
            <a:normAutofit fontScale="85000" lnSpcReduction="20000"/>
          </a:bodyPr>
          <a:lstStyle/>
          <a:p>
            <a:pPr>
              <a:buNone/>
            </a:pPr>
            <a:r>
              <a:rPr lang="en-US" baseline="30000" dirty="0"/>
              <a:t>6 </a:t>
            </a:r>
            <a:r>
              <a:rPr lang="en-US" dirty="0"/>
              <a:t>If you point these things out to the brothers and </a:t>
            </a:r>
            <a:r>
              <a:rPr lang="en-US" dirty="0" smtClean="0"/>
              <a:t>sisters, you </a:t>
            </a:r>
            <a:r>
              <a:rPr lang="en-US" dirty="0"/>
              <a:t>will be a good minister of Christ Jesus, nourished on the truths of the faith and of the good teaching that you have followed. </a:t>
            </a:r>
            <a:r>
              <a:rPr lang="en-US" baseline="30000" dirty="0"/>
              <a:t>7 </a:t>
            </a:r>
            <a:r>
              <a:rPr lang="en-US" dirty="0"/>
              <a:t>Have nothing to do with godless myths and old wives’ tales; rather, train yourself to be godly. </a:t>
            </a:r>
            <a:r>
              <a:rPr lang="en-US" baseline="30000" dirty="0"/>
              <a:t>8 </a:t>
            </a:r>
            <a:r>
              <a:rPr lang="en-US" dirty="0"/>
              <a:t>For physical training is of some value, but godliness has value for all things, holding promise for both the present life and the life to come. </a:t>
            </a:r>
            <a:r>
              <a:rPr lang="en-US" baseline="30000" dirty="0"/>
              <a:t>9 </a:t>
            </a:r>
            <a:r>
              <a:rPr lang="en-US" dirty="0"/>
              <a:t>This is a trustworthy saying that deserves full acceptance. </a:t>
            </a:r>
            <a:r>
              <a:rPr lang="en-US" baseline="30000" dirty="0"/>
              <a:t>10 </a:t>
            </a:r>
            <a:r>
              <a:rPr lang="en-US" dirty="0"/>
              <a:t>That is why we labor and strive, because we have put our hope in the living God, who is the Savior of all people, and especially of those who believe.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Charles Spurgeon (1834-1892)</a:t>
            </a:r>
          </a:p>
        </p:txBody>
      </p:sp>
      <p:sp>
        <p:nvSpPr>
          <p:cNvPr id="3" name="Content Placeholder 2"/>
          <p:cNvSpPr>
            <a:spLocks noGrp="1"/>
          </p:cNvSpPr>
          <p:nvPr>
            <p:ph idx="1"/>
          </p:nvPr>
        </p:nvSpPr>
        <p:spPr/>
        <p:txBody>
          <a:bodyPr>
            <a:normAutofit fontScale="92500" lnSpcReduction="20000"/>
          </a:bodyPr>
          <a:lstStyle/>
          <a:p>
            <a:pPr>
              <a:buNone/>
            </a:pPr>
            <a:r>
              <a:rPr lang="en-US" dirty="0" smtClean="0"/>
              <a:t>“Beware </a:t>
            </a:r>
            <a:r>
              <a:rPr lang="en-US" dirty="0"/>
              <a:t>I pray thee of presuming that you </a:t>
            </a:r>
            <a:r>
              <a:rPr lang="en-US" dirty="0" smtClean="0"/>
              <a:t>are saved</a:t>
            </a:r>
            <a:r>
              <a:rPr lang="en-US" dirty="0"/>
              <a:t>. If thy heart be renewed, if you hate the things you did once love and love the things you did once hate; if you have truly repented; if you have a thorough change of mind in thee; if you be born again, then you have reason to rejoice; BUT if there be no vital change, no inward godliness; if there be no love to God, no prayer, no work of the Holy Spirit, then thy saying “I am saved” is but </a:t>
            </a:r>
            <a:r>
              <a:rPr lang="en-US" dirty="0" err="1"/>
              <a:t>thine</a:t>
            </a:r>
            <a:r>
              <a:rPr lang="en-US" dirty="0"/>
              <a:t> own assertion and it may delude but it will not deliver thee”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Brainerd </a:t>
            </a:r>
          </a:p>
        </p:txBody>
      </p:sp>
      <p:sp>
        <p:nvSpPr>
          <p:cNvPr id="3" name="Content Placeholder 2"/>
          <p:cNvSpPr>
            <a:spLocks noGrp="1"/>
          </p:cNvSpPr>
          <p:nvPr>
            <p:ph idx="1"/>
          </p:nvPr>
        </p:nvSpPr>
        <p:spPr/>
        <p:txBody>
          <a:bodyPr/>
          <a:lstStyle/>
          <a:p>
            <a:pPr>
              <a:buNone/>
            </a:pPr>
            <a:r>
              <a:rPr lang="en-US" dirty="0"/>
              <a:t>“I care not where I live or what I endure so that I may save souls. When I sleep I dream of them and when I awake they are first in my thoughts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a:t>Murray (1897-1975)</a:t>
            </a:r>
          </a:p>
        </p:txBody>
      </p:sp>
      <p:sp>
        <p:nvSpPr>
          <p:cNvPr id="3" name="Content Placeholder 2"/>
          <p:cNvSpPr>
            <a:spLocks noGrp="1"/>
          </p:cNvSpPr>
          <p:nvPr>
            <p:ph idx="1"/>
          </p:nvPr>
        </p:nvSpPr>
        <p:spPr/>
        <p:txBody>
          <a:bodyPr/>
          <a:lstStyle/>
          <a:p>
            <a:pPr>
              <a:buNone/>
            </a:pPr>
            <a:r>
              <a:rPr lang="en-US" dirty="0"/>
              <a:t>“God’s working in us (sanctification) is not suspended because we work nor our working suspended because God works ……God works in us and we also work. But the relation is that because God works we </a:t>
            </a:r>
            <a:r>
              <a:rPr lang="en-US" dirty="0" smtClean="0"/>
              <a:t>work.”</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Jonathan </a:t>
            </a:r>
            <a:r>
              <a:rPr lang="en-US" dirty="0"/>
              <a:t>Edwards </a:t>
            </a:r>
          </a:p>
        </p:txBody>
      </p:sp>
      <p:sp>
        <p:nvSpPr>
          <p:cNvPr id="3" name="Content Placeholder 2"/>
          <p:cNvSpPr>
            <a:spLocks noGrp="1"/>
          </p:cNvSpPr>
          <p:nvPr>
            <p:ph idx="1"/>
          </p:nvPr>
        </p:nvSpPr>
        <p:spPr/>
        <p:txBody>
          <a:bodyPr>
            <a:normAutofit fontScale="92500" lnSpcReduction="20000"/>
          </a:bodyPr>
          <a:lstStyle/>
          <a:p>
            <a:pPr>
              <a:buNone/>
            </a:pPr>
            <a:r>
              <a:rPr lang="en-US" dirty="0"/>
              <a:t>“I have been before God, and have given myself, all that I am and have to God, so that I am not in any respect my own; I can challenge no right in myself; I can challenge no right in this understanding, this will, these affections that are in me; neither have any right to this body, or any of its members; no right to this tongue, these hands, or feet; no right to these senses, these eyes, these ears, this smell or taste. I have given myself clear away, and have not retained anything as my own”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Rowland Hill (18</a:t>
            </a:r>
            <a:r>
              <a:rPr lang="en-US" baseline="30000" dirty="0"/>
              <a:t>th</a:t>
            </a:r>
            <a:r>
              <a:rPr lang="en-US" dirty="0"/>
              <a:t> century Welsh evangelist</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a:t>“The gospel makes husbands better husbands, wives better wives, parents better parents; in a word I would not give a farthing for that man’s religion whose cat and dog were not the better for 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Henry </a:t>
            </a:r>
          </a:p>
        </p:txBody>
      </p:sp>
      <p:sp>
        <p:nvSpPr>
          <p:cNvPr id="3" name="Content Placeholder 2"/>
          <p:cNvSpPr>
            <a:spLocks noGrp="1"/>
          </p:cNvSpPr>
          <p:nvPr>
            <p:ph idx="1"/>
          </p:nvPr>
        </p:nvSpPr>
        <p:spPr/>
        <p:txBody>
          <a:bodyPr/>
          <a:lstStyle/>
          <a:p>
            <a:pPr>
              <a:buNone/>
            </a:pPr>
            <a:r>
              <a:rPr lang="en-US" dirty="0"/>
              <a:t>“A life spent in the service of God, and in communion with Him, is the most comfortable and pleasant life that anyone can live in this world</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553</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1 Timothy 4:6-10 Godliness</vt:lpstr>
      <vt:lpstr>Charles Spurgeon (1834-1892)</vt:lpstr>
      <vt:lpstr>David Brainerd </vt:lpstr>
      <vt:lpstr>John Murray (1897-1975)</vt:lpstr>
      <vt:lpstr>Jonathan Edwards </vt:lpstr>
      <vt:lpstr>Rowland Hill (18th century Welsh evangelist)</vt:lpstr>
      <vt:lpstr>Matthew Henry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4:6-10 Godliness</dc:title>
  <dc:creator>GICF</dc:creator>
  <cp:lastModifiedBy>GICF</cp:lastModifiedBy>
  <cp:revision>1</cp:revision>
  <dcterms:created xsi:type="dcterms:W3CDTF">2014-10-12T01:09:33Z</dcterms:created>
  <dcterms:modified xsi:type="dcterms:W3CDTF">2014-10-12T01:14:15Z</dcterms:modified>
</cp:coreProperties>
</file>